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64" r:id="rId5"/>
  </p:sldIdLst>
  <p:sldSz cx="12192000" cy="6858000"/>
  <p:notesSz cx="6858000" cy="91440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 mediu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zitiv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824F0DA3-6BE5-3D2E-B628-EE30FDC4C7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o-RO"/>
              <a:t>Faceți clic pentru a edita stilul de titlu coordonator</a:t>
            </a:r>
          </a:p>
        </p:txBody>
      </p:sp>
      <p:sp>
        <p:nvSpPr>
          <p:cNvPr id="3" name="Subtitlu 2">
            <a:extLst>
              <a:ext uri="{FF2B5EF4-FFF2-40B4-BE49-F238E27FC236}">
                <a16:creationId xmlns:a16="http://schemas.microsoft.com/office/drawing/2014/main" id="{D6154B3F-C820-878B-D523-2808B9412F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o-RO"/>
              <a:t>Faceți clic pentru a edita stilul de subtitlu coordonator</a:t>
            </a:r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DB05902F-494C-1095-B03B-DE6C97B4B7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9BB9C-ABD3-43AF-BC47-863F84FED70F}" type="datetimeFigureOut">
              <a:rPr lang="ro-RO" smtClean="0"/>
              <a:t>05.02.2026</a:t>
            </a:fld>
            <a:endParaRPr lang="ro-RO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959CEEF0-18D1-4A4D-C7DD-2D74A88099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D1FA13BF-3120-D8D8-31BE-CDC7BD7D7E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4E056-C0FF-4B38-9EB1-D6A3743DD51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942292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ext vertical și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C25D029B-0A06-1636-F4BF-2E1C66322D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</a:p>
        </p:txBody>
      </p:sp>
      <p:sp>
        <p:nvSpPr>
          <p:cNvPr id="3" name="Substituent text vertical 2">
            <a:extLst>
              <a:ext uri="{FF2B5EF4-FFF2-40B4-BE49-F238E27FC236}">
                <a16:creationId xmlns:a16="http://schemas.microsoft.com/office/drawing/2014/main" id="{5210C39B-75BA-65E5-B895-D3F10004E3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5284940F-C179-BC92-5E25-1565E35D37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9BB9C-ABD3-43AF-BC47-863F84FED70F}" type="datetimeFigureOut">
              <a:rPr lang="ro-RO" smtClean="0"/>
              <a:t>05.02.2026</a:t>
            </a:fld>
            <a:endParaRPr lang="ro-RO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F04DCEE9-1830-E77C-9EF2-3D05AF673A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8622DDF8-492C-CAE2-0050-CAC0F57DAA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4E056-C0FF-4B38-9EB1-D6A3743DD51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76917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lu vertical ș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vertical 1">
            <a:extLst>
              <a:ext uri="{FF2B5EF4-FFF2-40B4-BE49-F238E27FC236}">
                <a16:creationId xmlns:a16="http://schemas.microsoft.com/office/drawing/2014/main" id="{F539B2EC-3D88-A45A-08A5-0C4612C9B6B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o-RO"/>
              <a:t>Faceți clic pentru a edita stilul de titlu coordonator</a:t>
            </a:r>
          </a:p>
        </p:txBody>
      </p:sp>
      <p:sp>
        <p:nvSpPr>
          <p:cNvPr id="3" name="Substituent text vertical 2">
            <a:extLst>
              <a:ext uri="{FF2B5EF4-FFF2-40B4-BE49-F238E27FC236}">
                <a16:creationId xmlns:a16="http://schemas.microsoft.com/office/drawing/2014/main" id="{681028AE-EA06-8642-1F5A-99854230DD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0721D952-E8E0-989B-A468-8D9F51DED7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9BB9C-ABD3-43AF-BC47-863F84FED70F}" type="datetimeFigureOut">
              <a:rPr lang="ro-RO" smtClean="0"/>
              <a:t>05.02.2026</a:t>
            </a:fld>
            <a:endParaRPr lang="ro-RO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7A324AB5-2229-95C8-59E5-CB1BB4BCA7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B965D6E2-1FE9-2915-F43F-C68C0733FC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4E056-C0FF-4B38-9EB1-D6A3743DD51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5969089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u și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182FE453-6019-F6F9-D390-B22E1EBA1F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87D3840B-A314-5265-241B-1EEB555A97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CF222DB5-E357-F5A5-2A90-EFC7B2CE63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9BB9C-ABD3-43AF-BC47-863F84FED70F}" type="datetimeFigureOut">
              <a:rPr lang="ro-RO" smtClean="0"/>
              <a:t>05.02.2026</a:t>
            </a:fld>
            <a:endParaRPr lang="ro-RO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224BAA26-7502-8092-B30D-8A3E5A2C35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A8AAC768-1D9F-BDF1-F8DC-CACD5332B9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4E056-C0FF-4B38-9EB1-D6A3743DD51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312705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ntet secțiu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5B910250-7910-BA17-4467-B7CE4EB1BB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o-RO"/>
              <a:t>Faceți clic pentru a edita stilul de titlu coordonator</a:t>
            </a:r>
          </a:p>
        </p:txBody>
      </p:sp>
      <p:sp>
        <p:nvSpPr>
          <p:cNvPr id="3" name="Substituent text 2">
            <a:extLst>
              <a:ext uri="{FF2B5EF4-FFF2-40B4-BE49-F238E27FC236}">
                <a16:creationId xmlns:a16="http://schemas.microsoft.com/office/drawing/2014/main" id="{E4F01DD1-FE4B-0A44-C0EE-845E8C0D5B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F56AD04B-03DA-4E60-60D7-41A22A7E5D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9BB9C-ABD3-43AF-BC47-863F84FED70F}" type="datetimeFigureOut">
              <a:rPr lang="ro-RO" smtClean="0"/>
              <a:t>05.02.2026</a:t>
            </a:fld>
            <a:endParaRPr lang="ro-RO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72686524-B592-546B-EA13-4836D6F9FE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CB59C638-697C-5863-8156-CF5ED85EF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4E056-C0FF-4B38-9EB1-D6A3743DD51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109087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uă tipuri de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234220E2-88F9-8F9C-3C49-F8142EA3FB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20C838F0-C38E-C8E6-E8B3-B64E664730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4" name="Substituent conținut 3">
            <a:extLst>
              <a:ext uri="{FF2B5EF4-FFF2-40B4-BE49-F238E27FC236}">
                <a16:creationId xmlns:a16="http://schemas.microsoft.com/office/drawing/2014/main" id="{15C3F696-0FD7-216A-2D6B-2010B04E2B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5" name="Substituent dată 4">
            <a:extLst>
              <a:ext uri="{FF2B5EF4-FFF2-40B4-BE49-F238E27FC236}">
                <a16:creationId xmlns:a16="http://schemas.microsoft.com/office/drawing/2014/main" id="{3C7138A4-6E46-EA59-8808-6E2BEFF0A5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9BB9C-ABD3-43AF-BC47-863F84FED70F}" type="datetimeFigureOut">
              <a:rPr lang="ro-RO" smtClean="0"/>
              <a:t>05.02.2026</a:t>
            </a:fld>
            <a:endParaRPr lang="ro-RO"/>
          </a:p>
        </p:txBody>
      </p:sp>
      <p:sp>
        <p:nvSpPr>
          <p:cNvPr id="6" name="Substituent subsol 5">
            <a:extLst>
              <a:ext uri="{FF2B5EF4-FFF2-40B4-BE49-F238E27FC236}">
                <a16:creationId xmlns:a16="http://schemas.microsoft.com/office/drawing/2014/main" id="{80CEDFB0-8196-EEE3-DF2D-A15EDECE76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ubstituent număr diapozitiv 6">
            <a:extLst>
              <a:ext uri="{FF2B5EF4-FFF2-40B4-BE49-F238E27FC236}">
                <a16:creationId xmlns:a16="http://schemas.microsoft.com/office/drawing/2014/main" id="{E9B8BDCD-55A4-40D1-9032-A7282B6052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4E056-C0FF-4B38-9EB1-D6A3743DD51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579581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ț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C857FD93-95BE-EF58-22A4-6EBE7649DD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o-RO"/>
              <a:t>Faceți clic pentru a edita stilul de titlu coordonator</a:t>
            </a:r>
          </a:p>
        </p:txBody>
      </p:sp>
      <p:sp>
        <p:nvSpPr>
          <p:cNvPr id="3" name="Substituent text 2">
            <a:extLst>
              <a:ext uri="{FF2B5EF4-FFF2-40B4-BE49-F238E27FC236}">
                <a16:creationId xmlns:a16="http://schemas.microsoft.com/office/drawing/2014/main" id="{FDA4C8A3-3606-D476-FBA7-C3D687C569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4" name="Substituent conținut 3">
            <a:extLst>
              <a:ext uri="{FF2B5EF4-FFF2-40B4-BE49-F238E27FC236}">
                <a16:creationId xmlns:a16="http://schemas.microsoft.com/office/drawing/2014/main" id="{74128A8A-6D3C-1A19-4F34-A7F432D69E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5" name="Substituent text 4">
            <a:extLst>
              <a:ext uri="{FF2B5EF4-FFF2-40B4-BE49-F238E27FC236}">
                <a16:creationId xmlns:a16="http://schemas.microsoft.com/office/drawing/2014/main" id="{FEC2BB5A-D98E-1448-B278-CDF64D749B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6" name="Substituent conținut 5">
            <a:extLst>
              <a:ext uri="{FF2B5EF4-FFF2-40B4-BE49-F238E27FC236}">
                <a16:creationId xmlns:a16="http://schemas.microsoft.com/office/drawing/2014/main" id="{29A4A8C8-8147-8400-225F-47EECABDE94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7" name="Substituent dată 6">
            <a:extLst>
              <a:ext uri="{FF2B5EF4-FFF2-40B4-BE49-F238E27FC236}">
                <a16:creationId xmlns:a16="http://schemas.microsoft.com/office/drawing/2014/main" id="{0A2A409B-D1C0-3158-7345-DC8E00DFA2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9BB9C-ABD3-43AF-BC47-863F84FED70F}" type="datetimeFigureOut">
              <a:rPr lang="ro-RO" smtClean="0"/>
              <a:t>05.02.2026</a:t>
            </a:fld>
            <a:endParaRPr lang="ro-RO"/>
          </a:p>
        </p:txBody>
      </p:sp>
      <p:sp>
        <p:nvSpPr>
          <p:cNvPr id="8" name="Substituent subsol 7">
            <a:extLst>
              <a:ext uri="{FF2B5EF4-FFF2-40B4-BE49-F238E27FC236}">
                <a16:creationId xmlns:a16="http://schemas.microsoft.com/office/drawing/2014/main" id="{65616C32-B7DF-9B91-8513-483F5AE19D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ubstituent număr diapozitiv 8">
            <a:extLst>
              <a:ext uri="{FF2B5EF4-FFF2-40B4-BE49-F238E27FC236}">
                <a16:creationId xmlns:a16="http://schemas.microsoft.com/office/drawing/2014/main" id="{BB63210A-D3DC-6E16-4273-CE35083B9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4E056-C0FF-4B38-9EB1-D6A3743DD51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121698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Doar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0ABAF7DB-07BF-A6AC-0049-27630648AD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</a:p>
        </p:txBody>
      </p:sp>
      <p:sp>
        <p:nvSpPr>
          <p:cNvPr id="3" name="Substituent dată 2">
            <a:extLst>
              <a:ext uri="{FF2B5EF4-FFF2-40B4-BE49-F238E27FC236}">
                <a16:creationId xmlns:a16="http://schemas.microsoft.com/office/drawing/2014/main" id="{7A73B721-1057-6533-EDAF-7868E25A31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9BB9C-ABD3-43AF-BC47-863F84FED70F}" type="datetimeFigureOut">
              <a:rPr lang="ro-RO" smtClean="0"/>
              <a:t>05.02.2026</a:t>
            </a:fld>
            <a:endParaRPr lang="ro-RO"/>
          </a:p>
        </p:txBody>
      </p:sp>
      <p:sp>
        <p:nvSpPr>
          <p:cNvPr id="4" name="Substituent subsol 3">
            <a:extLst>
              <a:ext uri="{FF2B5EF4-FFF2-40B4-BE49-F238E27FC236}">
                <a16:creationId xmlns:a16="http://schemas.microsoft.com/office/drawing/2014/main" id="{58979397-BA64-F494-83C3-F8A21ACF1E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ubstituent număr diapozitiv 4">
            <a:extLst>
              <a:ext uri="{FF2B5EF4-FFF2-40B4-BE49-F238E27FC236}">
                <a16:creationId xmlns:a16="http://schemas.microsoft.com/office/drawing/2014/main" id="{484B83CD-DE43-6A6A-DFF0-5193DA1A3D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4E056-C0FF-4B38-9EB1-D6A3743DD51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330826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Necomple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dată 1">
            <a:extLst>
              <a:ext uri="{FF2B5EF4-FFF2-40B4-BE49-F238E27FC236}">
                <a16:creationId xmlns:a16="http://schemas.microsoft.com/office/drawing/2014/main" id="{01038296-44A9-CFD2-772A-9F0A1E86C3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9BB9C-ABD3-43AF-BC47-863F84FED70F}" type="datetimeFigureOut">
              <a:rPr lang="ro-RO" smtClean="0"/>
              <a:t>05.02.2026</a:t>
            </a:fld>
            <a:endParaRPr lang="ro-RO"/>
          </a:p>
        </p:txBody>
      </p:sp>
      <p:sp>
        <p:nvSpPr>
          <p:cNvPr id="3" name="Substituent subsol 2">
            <a:extLst>
              <a:ext uri="{FF2B5EF4-FFF2-40B4-BE49-F238E27FC236}">
                <a16:creationId xmlns:a16="http://schemas.microsoft.com/office/drawing/2014/main" id="{59269785-4FCA-99D6-273D-B8CE6223E3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ubstituent număr diapozitiv 3">
            <a:extLst>
              <a:ext uri="{FF2B5EF4-FFF2-40B4-BE49-F238E27FC236}">
                <a16:creationId xmlns:a16="http://schemas.microsoft.com/office/drawing/2014/main" id="{7CD0628C-22FB-B2B7-4758-13ECBCBA51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4E056-C0FF-4B38-9EB1-D6A3743DD51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717764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ținut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0A8B2026-2DF7-514C-5516-FDDABF0956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o-RO"/>
              <a:t>Faceți clic pentru a edita stilul de titlu coordonator</a:t>
            </a:r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C06579F9-FFFA-2736-E1AF-84A52EA837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4" name="Substituent text 3">
            <a:extLst>
              <a:ext uri="{FF2B5EF4-FFF2-40B4-BE49-F238E27FC236}">
                <a16:creationId xmlns:a16="http://schemas.microsoft.com/office/drawing/2014/main" id="{16C4F0F8-25C2-4AA6-0514-20B8F408D8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5" name="Substituent dată 4">
            <a:extLst>
              <a:ext uri="{FF2B5EF4-FFF2-40B4-BE49-F238E27FC236}">
                <a16:creationId xmlns:a16="http://schemas.microsoft.com/office/drawing/2014/main" id="{91A86A62-C59F-F70B-84C1-30FC53C406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9BB9C-ABD3-43AF-BC47-863F84FED70F}" type="datetimeFigureOut">
              <a:rPr lang="ro-RO" smtClean="0"/>
              <a:t>05.02.2026</a:t>
            </a:fld>
            <a:endParaRPr lang="ro-RO"/>
          </a:p>
        </p:txBody>
      </p:sp>
      <p:sp>
        <p:nvSpPr>
          <p:cNvPr id="6" name="Substituent subsol 5">
            <a:extLst>
              <a:ext uri="{FF2B5EF4-FFF2-40B4-BE49-F238E27FC236}">
                <a16:creationId xmlns:a16="http://schemas.microsoft.com/office/drawing/2014/main" id="{5D181C6E-493E-24E1-229A-FC2F168A77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ubstituent număr diapozitiv 6">
            <a:extLst>
              <a:ext uri="{FF2B5EF4-FFF2-40B4-BE49-F238E27FC236}">
                <a16:creationId xmlns:a16="http://schemas.microsoft.com/office/drawing/2014/main" id="{345677F9-3884-11BE-20BD-AAF923F940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4E056-C0FF-4B38-9EB1-D6A3743DD51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5060349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ine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7571A888-84EC-86C7-0433-5584437BFD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o-RO"/>
              <a:t>Faceți clic pentru a edita stilul de titlu coordonator</a:t>
            </a:r>
          </a:p>
        </p:txBody>
      </p:sp>
      <p:sp>
        <p:nvSpPr>
          <p:cNvPr id="3" name="Substituent imagine 2">
            <a:extLst>
              <a:ext uri="{FF2B5EF4-FFF2-40B4-BE49-F238E27FC236}">
                <a16:creationId xmlns:a16="http://schemas.microsoft.com/office/drawing/2014/main" id="{9AAF2FE7-150D-D50B-08F8-4CE83AE359A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o-RO"/>
          </a:p>
        </p:txBody>
      </p:sp>
      <p:sp>
        <p:nvSpPr>
          <p:cNvPr id="4" name="Substituent text 3">
            <a:extLst>
              <a:ext uri="{FF2B5EF4-FFF2-40B4-BE49-F238E27FC236}">
                <a16:creationId xmlns:a16="http://schemas.microsoft.com/office/drawing/2014/main" id="{6857FC04-E2B7-65C7-5B01-ED0A98837D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5" name="Substituent dată 4">
            <a:extLst>
              <a:ext uri="{FF2B5EF4-FFF2-40B4-BE49-F238E27FC236}">
                <a16:creationId xmlns:a16="http://schemas.microsoft.com/office/drawing/2014/main" id="{608D048D-597B-4F4C-EED5-61C96DD2F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9BB9C-ABD3-43AF-BC47-863F84FED70F}" type="datetimeFigureOut">
              <a:rPr lang="ro-RO" smtClean="0"/>
              <a:t>05.02.2026</a:t>
            </a:fld>
            <a:endParaRPr lang="ro-RO"/>
          </a:p>
        </p:txBody>
      </p:sp>
      <p:sp>
        <p:nvSpPr>
          <p:cNvPr id="6" name="Substituent subsol 5">
            <a:extLst>
              <a:ext uri="{FF2B5EF4-FFF2-40B4-BE49-F238E27FC236}">
                <a16:creationId xmlns:a16="http://schemas.microsoft.com/office/drawing/2014/main" id="{4E2998A2-938A-B875-8308-6484F45613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ubstituent număr diapozitiv 6">
            <a:extLst>
              <a:ext uri="{FF2B5EF4-FFF2-40B4-BE49-F238E27FC236}">
                <a16:creationId xmlns:a16="http://schemas.microsoft.com/office/drawing/2014/main" id="{1FCD5444-EE51-C102-D6D9-D36E809B74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4E056-C0FF-4B38-9EB1-D6A3743DD51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629936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titlu 1">
            <a:extLst>
              <a:ext uri="{FF2B5EF4-FFF2-40B4-BE49-F238E27FC236}">
                <a16:creationId xmlns:a16="http://schemas.microsoft.com/office/drawing/2014/main" id="{B21CC8CD-4220-C490-9524-57D1AE3109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o-RO"/>
              <a:t>Faceți clic pentru a edita stilul de titlu coordonator</a:t>
            </a:r>
          </a:p>
        </p:txBody>
      </p:sp>
      <p:sp>
        <p:nvSpPr>
          <p:cNvPr id="3" name="Substituent text 2">
            <a:extLst>
              <a:ext uri="{FF2B5EF4-FFF2-40B4-BE49-F238E27FC236}">
                <a16:creationId xmlns:a16="http://schemas.microsoft.com/office/drawing/2014/main" id="{82F31864-F9A3-08B0-C2D6-D09652094E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E7AE912E-DE86-84A7-C1E9-BB85FEF6A4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E9BB9C-ABD3-43AF-BC47-863F84FED70F}" type="datetimeFigureOut">
              <a:rPr lang="ro-RO" smtClean="0"/>
              <a:t>05.02.2026</a:t>
            </a:fld>
            <a:endParaRPr lang="ro-RO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C9CED32C-FA27-039A-AB61-5CE053992A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D3F7A79A-960F-128E-F03E-46DE6ADA5B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4E056-C0FF-4B38-9EB1-D6A3743DD51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774887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A166EC98-3305-9A56-0D92-ED25717EF5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4604" y="97307"/>
            <a:ext cx="11762792" cy="382554"/>
          </a:xfrm>
          <a:solidFill>
            <a:schemeClr val="accent2">
              <a:lumMod val="75000"/>
            </a:schemeClr>
          </a:solidFill>
        </p:spPr>
        <p:txBody>
          <a:bodyPr>
            <a:normAutofit fontScale="90000"/>
          </a:bodyPr>
          <a:lstStyle/>
          <a:p>
            <a:r>
              <a:rPr lang="ro-RO" sz="2400" b="1" dirty="0"/>
              <a:t>Meniu Săptămâna 1</a:t>
            </a:r>
          </a:p>
        </p:txBody>
      </p:sp>
      <p:pic>
        <p:nvPicPr>
          <p:cNvPr id="10" name="Imagine 9">
            <a:extLst>
              <a:ext uri="{FF2B5EF4-FFF2-40B4-BE49-F238E27FC236}">
                <a16:creationId xmlns:a16="http://schemas.microsoft.com/office/drawing/2014/main" id="{7C536D03-E121-053B-F2EA-5FF6976464FE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35000"/>
          </a:blip>
          <a:stretch>
            <a:fillRect/>
          </a:stretch>
        </p:blipFill>
        <p:spPr>
          <a:xfrm>
            <a:off x="1670181" y="1184988"/>
            <a:ext cx="8154953" cy="4767943"/>
          </a:xfrm>
          <a:prstGeom prst="rect">
            <a:avLst/>
          </a:prstGeom>
        </p:spPr>
      </p:pic>
      <p:graphicFrame>
        <p:nvGraphicFramePr>
          <p:cNvPr id="5" name="Tabel 5">
            <a:extLst>
              <a:ext uri="{FF2B5EF4-FFF2-40B4-BE49-F238E27FC236}">
                <a16:creationId xmlns:a16="http://schemas.microsoft.com/office/drawing/2014/main" id="{92448E6B-6A15-0FB2-7CF1-E08EDDE84B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0797719"/>
              </p:ext>
            </p:extLst>
          </p:nvPr>
        </p:nvGraphicFramePr>
        <p:xfrm>
          <a:off x="65314" y="1184988"/>
          <a:ext cx="11912083" cy="55757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9440">
                  <a:extLst>
                    <a:ext uri="{9D8B030D-6E8A-4147-A177-3AD203B41FA5}">
                      <a16:colId xmlns:a16="http://schemas.microsoft.com/office/drawing/2014/main" val="4249124185"/>
                    </a:ext>
                  </a:extLst>
                </a:gridCol>
                <a:gridCol w="2086297">
                  <a:extLst>
                    <a:ext uri="{9D8B030D-6E8A-4147-A177-3AD203B41FA5}">
                      <a16:colId xmlns:a16="http://schemas.microsoft.com/office/drawing/2014/main" val="4014973282"/>
                    </a:ext>
                  </a:extLst>
                </a:gridCol>
                <a:gridCol w="2105525">
                  <a:extLst>
                    <a:ext uri="{9D8B030D-6E8A-4147-A177-3AD203B41FA5}">
                      <a16:colId xmlns:a16="http://schemas.microsoft.com/office/drawing/2014/main" val="2304751219"/>
                    </a:ext>
                  </a:extLst>
                </a:gridCol>
                <a:gridCol w="2057453">
                  <a:extLst>
                    <a:ext uri="{9D8B030D-6E8A-4147-A177-3AD203B41FA5}">
                      <a16:colId xmlns:a16="http://schemas.microsoft.com/office/drawing/2014/main" val="3910503856"/>
                    </a:ext>
                  </a:extLst>
                </a:gridCol>
                <a:gridCol w="2086297">
                  <a:extLst>
                    <a:ext uri="{9D8B030D-6E8A-4147-A177-3AD203B41FA5}">
                      <a16:colId xmlns:a16="http://schemas.microsoft.com/office/drawing/2014/main" val="466247075"/>
                    </a:ext>
                  </a:extLst>
                </a:gridCol>
                <a:gridCol w="2067071">
                  <a:extLst>
                    <a:ext uri="{9D8B030D-6E8A-4147-A177-3AD203B41FA5}">
                      <a16:colId xmlns:a16="http://schemas.microsoft.com/office/drawing/2014/main" val="3866538377"/>
                    </a:ext>
                  </a:extLst>
                </a:gridCol>
              </a:tblGrid>
              <a:tr h="771482">
                <a:tc>
                  <a:txBody>
                    <a:bodyPr/>
                    <a:lstStyle/>
                    <a:p>
                      <a:pPr algn="ctr"/>
                      <a:r>
                        <a:rPr lang="ro-RO" b="1" dirty="0">
                          <a:solidFill>
                            <a:schemeClr val="tx1"/>
                          </a:solidFill>
                        </a:rPr>
                        <a:t>Luni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o-RO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o-RO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9346525"/>
                  </a:ext>
                </a:extLst>
              </a:tr>
              <a:tr h="842399"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Marți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sz="14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sz="14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sz="14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sz="14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sz="14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6544680"/>
                  </a:ext>
                </a:extLst>
              </a:tr>
              <a:tr h="842399"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Miercuri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sz="1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sz="1400" dirty="0"/>
                        <a:t> 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sz="1400" b="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sz="1400" b="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sz="1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9713757"/>
                  </a:ext>
                </a:extLst>
              </a:tr>
              <a:tr h="842399"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Joi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sz="1400" b="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sz="1400" dirty="0"/>
                        <a:t> 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sz="14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616577"/>
                  </a:ext>
                </a:extLst>
              </a:tr>
              <a:tr h="842399"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Vineri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sz="1400" dirty="0"/>
                        <a:t>Pizza </a:t>
                      </a:r>
                      <a:r>
                        <a:rPr lang="ro-RO" dirty="0"/>
                        <a:t>🍕 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sz="1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sz="1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sz="1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38545"/>
                  </a:ext>
                </a:extLst>
              </a:tr>
              <a:tr h="842399"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Sâmbătă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sz="14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sz="14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sz="14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sz="14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4164834"/>
                  </a:ext>
                </a:extLst>
              </a:tr>
              <a:tr h="592229"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Duminică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sz="1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sz="1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sz="1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4126743"/>
                  </a:ext>
                </a:extLst>
              </a:tr>
            </a:tbl>
          </a:graphicData>
        </a:graphic>
      </p:graphicFrame>
      <p:graphicFrame>
        <p:nvGraphicFramePr>
          <p:cNvPr id="6" name="Tabel 6">
            <a:extLst>
              <a:ext uri="{FF2B5EF4-FFF2-40B4-BE49-F238E27FC236}">
                <a16:creationId xmlns:a16="http://schemas.microsoft.com/office/drawing/2014/main" id="{0EDF4123-0699-BC1C-C2EA-01226EA245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4249715"/>
              </p:ext>
            </p:extLst>
          </p:nvPr>
        </p:nvGraphicFramePr>
        <p:xfrm>
          <a:off x="1539551" y="709127"/>
          <a:ext cx="10437845" cy="3825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7569">
                  <a:extLst>
                    <a:ext uri="{9D8B030D-6E8A-4147-A177-3AD203B41FA5}">
                      <a16:colId xmlns:a16="http://schemas.microsoft.com/office/drawing/2014/main" val="670838742"/>
                    </a:ext>
                  </a:extLst>
                </a:gridCol>
                <a:gridCol w="2087569">
                  <a:extLst>
                    <a:ext uri="{9D8B030D-6E8A-4147-A177-3AD203B41FA5}">
                      <a16:colId xmlns:a16="http://schemas.microsoft.com/office/drawing/2014/main" val="3513364076"/>
                    </a:ext>
                  </a:extLst>
                </a:gridCol>
                <a:gridCol w="2087569">
                  <a:extLst>
                    <a:ext uri="{9D8B030D-6E8A-4147-A177-3AD203B41FA5}">
                      <a16:colId xmlns:a16="http://schemas.microsoft.com/office/drawing/2014/main" val="1906167879"/>
                    </a:ext>
                  </a:extLst>
                </a:gridCol>
                <a:gridCol w="2087569">
                  <a:extLst>
                    <a:ext uri="{9D8B030D-6E8A-4147-A177-3AD203B41FA5}">
                      <a16:colId xmlns:a16="http://schemas.microsoft.com/office/drawing/2014/main" val="2093122714"/>
                    </a:ext>
                  </a:extLst>
                </a:gridCol>
                <a:gridCol w="2087569">
                  <a:extLst>
                    <a:ext uri="{9D8B030D-6E8A-4147-A177-3AD203B41FA5}">
                      <a16:colId xmlns:a16="http://schemas.microsoft.com/office/drawing/2014/main" val="2136966713"/>
                    </a:ext>
                  </a:extLst>
                </a:gridCol>
              </a:tblGrid>
              <a:tr h="382554">
                <a:tc>
                  <a:txBody>
                    <a:bodyPr/>
                    <a:lstStyle/>
                    <a:p>
                      <a:r>
                        <a:rPr lang="ro-RO" dirty="0">
                          <a:solidFill>
                            <a:schemeClr val="tx1"/>
                          </a:solidFill>
                        </a:rPr>
                        <a:t>Mic Dejun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dirty="0">
                          <a:solidFill>
                            <a:schemeClr val="tx1"/>
                          </a:solidFill>
                        </a:rPr>
                        <a:t>Prânz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dirty="0">
                          <a:solidFill>
                            <a:schemeClr val="tx1"/>
                          </a:solidFill>
                        </a:rPr>
                        <a:t>Cină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dirty="0">
                          <a:solidFill>
                            <a:schemeClr val="tx1"/>
                          </a:solidFill>
                        </a:rPr>
                        <a:t>Gustare 1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dirty="0">
                          <a:solidFill>
                            <a:schemeClr val="tx1"/>
                          </a:solidFill>
                        </a:rPr>
                        <a:t>Gustare 2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6161794"/>
                  </a:ext>
                </a:extLst>
              </a:tr>
            </a:tbl>
          </a:graphicData>
        </a:graphic>
      </p:graphicFrame>
      <p:pic>
        <p:nvPicPr>
          <p:cNvPr id="12" name="Imagine 11">
            <a:extLst>
              <a:ext uri="{FF2B5EF4-FFF2-40B4-BE49-F238E27FC236}">
                <a16:creationId xmlns:a16="http://schemas.microsoft.com/office/drawing/2014/main" id="{16606C05-6332-A9BE-D069-A30DFA9EDC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314" y="599917"/>
            <a:ext cx="1474237" cy="585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69945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A1FD2AF0-45FE-2425-1A53-64B344D4FE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290" y="121299"/>
            <a:ext cx="11737910" cy="457199"/>
          </a:xfrm>
          <a:solidFill>
            <a:schemeClr val="accent2"/>
          </a:solidFill>
        </p:spPr>
        <p:txBody>
          <a:bodyPr>
            <a:normAutofit/>
          </a:bodyPr>
          <a:lstStyle/>
          <a:p>
            <a:r>
              <a:rPr lang="ro-RO" sz="1800" dirty="0">
                <a:latin typeface="ADLaM Display" panose="020B0604020202020204" pitchFamily="2" charset="0"/>
                <a:ea typeface="ADLaM Display" panose="020B0604020202020204" pitchFamily="2" charset="0"/>
                <a:cs typeface="ADLaM Display" panose="020B0604020202020204" pitchFamily="2" charset="0"/>
              </a:rPr>
              <a:t>Listă de cumpărături </a:t>
            </a:r>
          </a:p>
        </p:txBody>
      </p:sp>
      <p:graphicFrame>
        <p:nvGraphicFramePr>
          <p:cNvPr id="10" name="Tabel 10">
            <a:extLst>
              <a:ext uri="{FF2B5EF4-FFF2-40B4-BE49-F238E27FC236}">
                <a16:creationId xmlns:a16="http://schemas.microsoft.com/office/drawing/2014/main" id="{8567C469-65EE-5A0B-8D63-29C90F85637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38732639"/>
              </p:ext>
            </p:extLst>
          </p:nvPr>
        </p:nvGraphicFramePr>
        <p:xfrm>
          <a:off x="149289" y="699796"/>
          <a:ext cx="11849877" cy="59734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18858">
                  <a:extLst>
                    <a:ext uri="{9D8B030D-6E8A-4147-A177-3AD203B41FA5}">
                      <a16:colId xmlns:a16="http://schemas.microsoft.com/office/drawing/2014/main" val="1052095983"/>
                    </a:ext>
                  </a:extLst>
                </a:gridCol>
                <a:gridCol w="3981060">
                  <a:extLst>
                    <a:ext uri="{9D8B030D-6E8A-4147-A177-3AD203B41FA5}">
                      <a16:colId xmlns:a16="http://schemas.microsoft.com/office/drawing/2014/main" val="3447747375"/>
                    </a:ext>
                  </a:extLst>
                </a:gridCol>
                <a:gridCol w="3949959">
                  <a:extLst>
                    <a:ext uri="{9D8B030D-6E8A-4147-A177-3AD203B41FA5}">
                      <a16:colId xmlns:a16="http://schemas.microsoft.com/office/drawing/2014/main" val="3558247922"/>
                    </a:ext>
                  </a:extLst>
                </a:gridCol>
              </a:tblGrid>
              <a:tr h="373341">
                <a:tc>
                  <a:txBody>
                    <a:bodyPr/>
                    <a:lstStyle/>
                    <a:p>
                      <a:r>
                        <a:rPr lang="ro-RO" sz="1600" b="1" i="0" u="sng" dirty="0">
                          <a:solidFill>
                            <a:schemeClr val="tx1"/>
                          </a:solidFill>
                        </a:rPr>
                        <a:t>Fructe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sz="1600" dirty="0">
                          <a:solidFill>
                            <a:schemeClr val="tx1"/>
                          </a:solidFill>
                        </a:rPr>
                        <a:t>Ouă 🥚 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sz="1600" dirty="0">
                          <a:solidFill>
                            <a:schemeClr val="tx1"/>
                          </a:solidFill>
                        </a:rPr>
                        <a:t>Cereale 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4202926"/>
                  </a:ext>
                </a:extLst>
              </a:tr>
              <a:tr h="373341">
                <a:tc>
                  <a:txBody>
                    <a:bodyPr/>
                    <a:lstStyle/>
                    <a:p>
                      <a:endParaRPr lang="ro-RO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8090766"/>
                  </a:ext>
                </a:extLst>
              </a:tr>
              <a:tr h="373341">
                <a:tc>
                  <a:txBody>
                    <a:bodyPr/>
                    <a:lstStyle/>
                    <a:p>
                      <a:endParaRPr lang="ro-RO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0332302"/>
                  </a:ext>
                </a:extLst>
              </a:tr>
              <a:tr h="373341">
                <a:tc>
                  <a:txBody>
                    <a:bodyPr/>
                    <a:lstStyle/>
                    <a:p>
                      <a:endParaRPr lang="ro-RO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0633753"/>
                  </a:ext>
                </a:extLst>
              </a:tr>
              <a:tr h="373341">
                <a:tc>
                  <a:txBody>
                    <a:bodyPr/>
                    <a:lstStyle/>
                    <a:p>
                      <a:endParaRPr lang="ro-RO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1561357"/>
                  </a:ext>
                </a:extLst>
              </a:tr>
              <a:tr h="373341">
                <a:tc>
                  <a:txBody>
                    <a:bodyPr/>
                    <a:lstStyle/>
                    <a:p>
                      <a:endParaRPr lang="ro-RO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86534"/>
                  </a:ext>
                </a:extLst>
              </a:tr>
              <a:tr h="373341">
                <a:tc>
                  <a:txBody>
                    <a:bodyPr/>
                    <a:lstStyle/>
                    <a:p>
                      <a:r>
                        <a:rPr lang="ro-RO" sz="1600" b="1" u="sng" dirty="0">
                          <a:solidFill>
                            <a:schemeClr val="tx1"/>
                          </a:solidFill>
                        </a:rPr>
                        <a:t>Legume 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sz="1600" b="1" dirty="0">
                          <a:solidFill>
                            <a:schemeClr val="tx1"/>
                          </a:solidFill>
                        </a:rPr>
                        <a:t>Carne </a:t>
                      </a:r>
                      <a:r>
                        <a:rPr lang="ro-RO" sz="1600" dirty="0">
                          <a:solidFill>
                            <a:schemeClr val="tx1"/>
                          </a:solidFill>
                        </a:rPr>
                        <a:t>🥩 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00505"/>
                  </a:ext>
                </a:extLst>
              </a:tr>
              <a:tr h="373341">
                <a:tc>
                  <a:txBody>
                    <a:bodyPr/>
                    <a:lstStyle/>
                    <a:p>
                      <a:r>
                        <a:rPr lang="ro-RO" sz="1600" dirty="0">
                          <a:solidFill>
                            <a:schemeClr val="tx1"/>
                          </a:solidFill>
                        </a:rPr>
                        <a:t>Dovlecel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9898888"/>
                  </a:ext>
                </a:extLst>
              </a:tr>
              <a:tr h="373341">
                <a:tc>
                  <a:txBody>
                    <a:bodyPr/>
                    <a:lstStyle/>
                    <a:p>
                      <a:r>
                        <a:rPr lang="ro-RO" sz="1600" dirty="0">
                          <a:solidFill>
                            <a:schemeClr val="tx1"/>
                          </a:solidFill>
                        </a:rPr>
                        <a:t>Morcov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7587935"/>
                  </a:ext>
                </a:extLst>
              </a:tr>
              <a:tr h="373341">
                <a:tc>
                  <a:txBody>
                    <a:bodyPr/>
                    <a:lstStyle/>
                    <a:p>
                      <a:r>
                        <a:rPr lang="ro-RO" sz="1600" dirty="0">
                          <a:solidFill>
                            <a:schemeClr val="tx1"/>
                          </a:solidFill>
                        </a:rPr>
                        <a:t>Ceapă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2528988"/>
                  </a:ext>
                </a:extLst>
              </a:tr>
              <a:tr h="373341">
                <a:tc>
                  <a:txBody>
                    <a:bodyPr/>
                    <a:lstStyle/>
                    <a:p>
                      <a:r>
                        <a:rPr lang="ro-RO" sz="1600" dirty="0">
                          <a:solidFill>
                            <a:schemeClr val="tx1"/>
                          </a:solidFill>
                        </a:rPr>
                        <a:t>Ardei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sz="1600" b="1" dirty="0">
                          <a:solidFill>
                            <a:schemeClr val="tx1"/>
                          </a:solidFill>
                        </a:rPr>
                        <a:t>Pește 🐡 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sz="1600" b="1" dirty="0">
                          <a:solidFill>
                            <a:schemeClr val="tx1"/>
                          </a:solidFill>
                        </a:rPr>
                        <a:t>Diverse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6081193"/>
                  </a:ext>
                </a:extLst>
              </a:tr>
              <a:tr h="373341">
                <a:tc>
                  <a:txBody>
                    <a:bodyPr/>
                    <a:lstStyle/>
                    <a:p>
                      <a:endParaRPr lang="ro-RO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sz="1600" dirty="0">
                          <a:solidFill>
                            <a:schemeClr val="tx1"/>
                          </a:solidFill>
                        </a:rPr>
                        <a:t>Păstrăv 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sz="1600" dirty="0">
                          <a:solidFill>
                            <a:schemeClr val="tx1"/>
                          </a:solidFill>
                        </a:rPr>
                        <a:t>Lapte migdale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6688364"/>
                  </a:ext>
                </a:extLst>
              </a:tr>
              <a:tr h="373341">
                <a:tc>
                  <a:txBody>
                    <a:bodyPr/>
                    <a:lstStyle/>
                    <a:p>
                      <a:endParaRPr lang="ro-RO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sz="1600" dirty="0">
                          <a:solidFill>
                            <a:schemeClr val="tx1"/>
                          </a:solidFill>
                        </a:rPr>
                        <a:t>Somon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sz="1600" dirty="0">
                          <a:solidFill>
                            <a:schemeClr val="tx1"/>
                          </a:solidFill>
                        </a:rPr>
                        <a:t>Ulei de măsline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0754680"/>
                  </a:ext>
                </a:extLst>
              </a:tr>
              <a:tr h="373341">
                <a:tc>
                  <a:txBody>
                    <a:bodyPr/>
                    <a:lstStyle/>
                    <a:p>
                      <a:endParaRPr lang="ro-RO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0698662"/>
                  </a:ext>
                </a:extLst>
              </a:tr>
              <a:tr h="373341">
                <a:tc>
                  <a:txBody>
                    <a:bodyPr/>
                    <a:lstStyle/>
                    <a:p>
                      <a:endParaRPr lang="ro-RO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663830"/>
                  </a:ext>
                </a:extLst>
              </a:tr>
              <a:tr h="373341">
                <a:tc>
                  <a:txBody>
                    <a:bodyPr/>
                    <a:lstStyle/>
                    <a:p>
                      <a:endParaRPr lang="ro-RO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10685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58065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A1FD2AF0-45FE-2425-1A53-64B344D4FE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290" y="121299"/>
            <a:ext cx="11737910" cy="457199"/>
          </a:xfrm>
          <a:solidFill>
            <a:schemeClr val="accent2"/>
          </a:solidFill>
        </p:spPr>
        <p:txBody>
          <a:bodyPr>
            <a:normAutofit/>
          </a:bodyPr>
          <a:lstStyle/>
          <a:p>
            <a:r>
              <a:rPr lang="ro-RO" sz="1800" dirty="0">
                <a:latin typeface="ADLaM Display" panose="020B0604020202020204" pitchFamily="2" charset="0"/>
                <a:ea typeface="ADLaM Display" panose="020B0604020202020204" pitchFamily="2" charset="0"/>
                <a:cs typeface="ADLaM Display" panose="020B0604020202020204" pitchFamily="2" charset="0"/>
              </a:rPr>
              <a:t>Listă de cumpărături Cereale : </a:t>
            </a:r>
          </a:p>
        </p:txBody>
      </p:sp>
      <p:graphicFrame>
        <p:nvGraphicFramePr>
          <p:cNvPr id="10" name="Tabel 10">
            <a:extLst>
              <a:ext uri="{FF2B5EF4-FFF2-40B4-BE49-F238E27FC236}">
                <a16:creationId xmlns:a16="http://schemas.microsoft.com/office/drawing/2014/main" id="{8567C469-65EE-5A0B-8D63-29C90F85637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13229127"/>
              </p:ext>
            </p:extLst>
          </p:nvPr>
        </p:nvGraphicFramePr>
        <p:xfrm>
          <a:off x="149289" y="699796"/>
          <a:ext cx="11849877" cy="59734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18858">
                  <a:extLst>
                    <a:ext uri="{9D8B030D-6E8A-4147-A177-3AD203B41FA5}">
                      <a16:colId xmlns:a16="http://schemas.microsoft.com/office/drawing/2014/main" val="1052095983"/>
                    </a:ext>
                  </a:extLst>
                </a:gridCol>
                <a:gridCol w="3981060">
                  <a:extLst>
                    <a:ext uri="{9D8B030D-6E8A-4147-A177-3AD203B41FA5}">
                      <a16:colId xmlns:a16="http://schemas.microsoft.com/office/drawing/2014/main" val="3447747375"/>
                    </a:ext>
                  </a:extLst>
                </a:gridCol>
                <a:gridCol w="3949959">
                  <a:extLst>
                    <a:ext uri="{9D8B030D-6E8A-4147-A177-3AD203B41FA5}">
                      <a16:colId xmlns:a16="http://schemas.microsoft.com/office/drawing/2014/main" val="3558247922"/>
                    </a:ext>
                  </a:extLst>
                </a:gridCol>
              </a:tblGrid>
              <a:tr h="373341">
                <a:tc>
                  <a:txBody>
                    <a:bodyPr/>
                    <a:lstStyle/>
                    <a:p>
                      <a:r>
                        <a:rPr lang="ro-RO" sz="1600" b="1" i="0" u="sng" dirty="0">
                          <a:solidFill>
                            <a:schemeClr val="tx1"/>
                          </a:solidFill>
                        </a:rPr>
                        <a:t>Cereale 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sz="1600" u="sng" dirty="0">
                          <a:solidFill>
                            <a:schemeClr val="tx1"/>
                          </a:solidFill>
                        </a:rPr>
                        <a:t>Făina 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sz="1600" dirty="0">
                          <a:solidFill>
                            <a:schemeClr val="tx1"/>
                          </a:solidFill>
                        </a:rPr>
                        <a:t>Diverse 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4202926"/>
                  </a:ext>
                </a:extLst>
              </a:tr>
              <a:tr h="373341">
                <a:tc>
                  <a:txBody>
                    <a:bodyPr/>
                    <a:lstStyle/>
                    <a:p>
                      <a:r>
                        <a:rPr lang="ro-RO" sz="1600" dirty="0">
                          <a:solidFill>
                            <a:schemeClr val="tx1"/>
                          </a:solidFill>
                        </a:rPr>
                        <a:t>Ovăz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sz="1600" dirty="0">
                          <a:solidFill>
                            <a:schemeClr val="tx1"/>
                          </a:solidFill>
                        </a:rPr>
                        <a:t>Mei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8090766"/>
                  </a:ext>
                </a:extLst>
              </a:tr>
              <a:tr h="373341">
                <a:tc>
                  <a:txBody>
                    <a:bodyPr/>
                    <a:lstStyle/>
                    <a:p>
                      <a:r>
                        <a:rPr lang="ro-RO" sz="1600" dirty="0">
                          <a:solidFill>
                            <a:schemeClr val="tx1"/>
                          </a:solidFill>
                        </a:rPr>
                        <a:t>Mei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sz="1600" dirty="0">
                          <a:solidFill>
                            <a:schemeClr val="tx1"/>
                          </a:solidFill>
                        </a:rPr>
                        <a:t>Ovăz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0332302"/>
                  </a:ext>
                </a:extLst>
              </a:tr>
              <a:tr h="373341">
                <a:tc>
                  <a:txBody>
                    <a:bodyPr/>
                    <a:lstStyle/>
                    <a:p>
                      <a:r>
                        <a:rPr lang="ro-RO" sz="1600" dirty="0">
                          <a:solidFill>
                            <a:schemeClr val="tx1"/>
                          </a:solidFill>
                        </a:rPr>
                        <a:t>Sorg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sz="1600" dirty="0">
                          <a:solidFill>
                            <a:schemeClr val="tx1"/>
                          </a:solidFill>
                        </a:rPr>
                        <a:t>Sorg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0633753"/>
                  </a:ext>
                </a:extLst>
              </a:tr>
              <a:tr h="373341">
                <a:tc>
                  <a:txBody>
                    <a:bodyPr/>
                    <a:lstStyle/>
                    <a:p>
                      <a:r>
                        <a:rPr lang="ro-RO" sz="1600" dirty="0">
                          <a:solidFill>
                            <a:schemeClr val="tx1"/>
                          </a:solidFill>
                        </a:rPr>
                        <a:t>Hrișcă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sz="1600" dirty="0">
                          <a:solidFill>
                            <a:schemeClr val="tx1"/>
                          </a:solidFill>
                        </a:rPr>
                        <a:t>Hrișcă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1561357"/>
                  </a:ext>
                </a:extLst>
              </a:tr>
              <a:tr h="373341">
                <a:tc>
                  <a:txBody>
                    <a:bodyPr/>
                    <a:lstStyle/>
                    <a:p>
                      <a:r>
                        <a:rPr lang="ro-RO" sz="1600" dirty="0">
                          <a:solidFill>
                            <a:schemeClr val="tx1"/>
                          </a:solidFill>
                        </a:rPr>
                        <a:t>Orez </a:t>
                      </a:r>
                      <a:r>
                        <a:rPr lang="ro-RO" sz="1600" dirty="0" err="1">
                          <a:solidFill>
                            <a:schemeClr val="tx1"/>
                          </a:solidFill>
                        </a:rPr>
                        <a:t>bio</a:t>
                      </a:r>
                      <a:endParaRPr lang="ro-RO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sz="1600" dirty="0">
                          <a:solidFill>
                            <a:schemeClr val="tx1"/>
                          </a:solidFill>
                        </a:rPr>
                        <a:t>Cocos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86534"/>
                  </a:ext>
                </a:extLst>
              </a:tr>
              <a:tr h="373341">
                <a:tc>
                  <a:txBody>
                    <a:bodyPr/>
                    <a:lstStyle/>
                    <a:p>
                      <a:r>
                        <a:rPr lang="ro-RO" sz="1600" b="0" u="none" dirty="0" err="1">
                          <a:solidFill>
                            <a:schemeClr val="tx1"/>
                          </a:solidFill>
                        </a:rPr>
                        <a:t>Quinoua</a:t>
                      </a:r>
                      <a:endParaRPr lang="ro-RO" sz="1600" b="0" u="non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sz="1600" dirty="0">
                          <a:solidFill>
                            <a:schemeClr val="tx1"/>
                          </a:solidFill>
                        </a:rPr>
                        <a:t>Făină de in auriu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00505"/>
                  </a:ext>
                </a:extLst>
              </a:tr>
              <a:tr h="373341">
                <a:tc>
                  <a:txBody>
                    <a:bodyPr/>
                    <a:lstStyle/>
                    <a:p>
                      <a:endParaRPr lang="ro-RO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sz="1600" dirty="0">
                          <a:solidFill>
                            <a:schemeClr val="tx1"/>
                          </a:solidFill>
                        </a:rPr>
                        <a:t>Făină de cânepă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9898888"/>
                  </a:ext>
                </a:extLst>
              </a:tr>
              <a:tr h="373341">
                <a:tc>
                  <a:txBody>
                    <a:bodyPr/>
                    <a:lstStyle/>
                    <a:p>
                      <a:r>
                        <a:rPr lang="ro-RO" sz="1600" b="1" u="sng" dirty="0">
                          <a:solidFill>
                            <a:schemeClr val="tx1"/>
                          </a:solidFill>
                        </a:rPr>
                        <a:t>Semințe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sz="1600" dirty="0">
                          <a:solidFill>
                            <a:schemeClr val="tx1"/>
                          </a:solidFill>
                        </a:rPr>
                        <a:t>Făină de castane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7587935"/>
                  </a:ext>
                </a:extLst>
              </a:tr>
              <a:tr h="373341">
                <a:tc>
                  <a:txBody>
                    <a:bodyPr/>
                    <a:lstStyle/>
                    <a:p>
                      <a:r>
                        <a:rPr lang="ro-RO" sz="1600" dirty="0">
                          <a:solidFill>
                            <a:schemeClr val="tx1"/>
                          </a:solidFill>
                        </a:rPr>
                        <a:t>Tărâțe de </a:t>
                      </a:r>
                      <a:r>
                        <a:rPr lang="ro-RO" sz="1600" dirty="0" err="1">
                          <a:solidFill>
                            <a:schemeClr val="tx1"/>
                          </a:solidFill>
                        </a:rPr>
                        <a:t>psylium</a:t>
                      </a:r>
                      <a:r>
                        <a:rPr lang="ro-RO" sz="1600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2528988"/>
                  </a:ext>
                </a:extLst>
              </a:tr>
              <a:tr h="373341">
                <a:tc>
                  <a:txBody>
                    <a:bodyPr/>
                    <a:lstStyle/>
                    <a:p>
                      <a:r>
                        <a:rPr lang="ro-RO" sz="1600" dirty="0">
                          <a:solidFill>
                            <a:schemeClr val="tx1"/>
                          </a:solidFill>
                        </a:rPr>
                        <a:t>Semințe de cânepă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6081193"/>
                  </a:ext>
                </a:extLst>
              </a:tr>
              <a:tr h="373341">
                <a:tc>
                  <a:txBody>
                    <a:bodyPr/>
                    <a:lstStyle/>
                    <a:p>
                      <a:r>
                        <a:rPr lang="ro-RO" sz="1600" dirty="0">
                          <a:solidFill>
                            <a:schemeClr val="tx1"/>
                          </a:solidFill>
                        </a:rPr>
                        <a:t>Semințe de in auriu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6688364"/>
                  </a:ext>
                </a:extLst>
              </a:tr>
              <a:tr h="373341">
                <a:tc>
                  <a:txBody>
                    <a:bodyPr/>
                    <a:lstStyle/>
                    <a:p>
                      <a:r>
                        <a:rPr lang="ro-RO" sz="1600" dirty="0">
                          <a:solidFill>
                            <a:schemeClr val="tx1"/>
                          </a:solidFill>
                        </a:rPr>
                        <a:t>Semințe crude de dovleac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0754680"/>
                  </a:ext>
                </a:extLst>
              </a:tr>
              <a:tr h="373341">
                <a:tc>
                  <a:txBody>
                    <a:bodyPr/>
                    <a:lstStyle/>
                    <a:p>
                      <a:r>
                        <a:rPr lang="ro-RO" sz="1600" dirty="0">
                          <a:solidFill>
                            <a:schemeClr val="tx1"/>
                          </a:solidFill>
                        </a:rPr>
                        <a:t>Semințe de susan 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0698662"/>
                  </a:ext>
                </a:extLst>
              </a:tr>
              <a:tr h="373341">
                <a:tc>
                  <a:txBody>
                    <a:bodyPr/>
                    <a:lstStyle/>
                    <a:p>
                      <a:r>
                        <a:rPr lang="ro-RO" sz="1600" dirty="0">
                          <a:solidFill>
                            <a:schemeClr val="tx1"/>
                          </a:solidFill>
                        </a:rPr>
                        <a:t>Chimen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663830"/>
                  </a:ext>
                </a:extLst>
              </a:tr>
              <a:tr h="373341">
                <a:tc>
                  <a:txBody>
                    <a:bodyPr/>
                    <a:lstStyle/>
                    <a:p>
                      <a:r>
                        <a:rPr lang="ro-RO" sz="1600" b="1" dirty="0">
                          <a:solidFill>
                            <a:schemeClr val="tx1"/>
                          </a:solidFill>
                        </a:rPr>
                        <a:t>Nuci</a:t>
                      </a:r>
                      <a:r>
                        <a:rPr lang="ro-RO" sz="16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o-RO" sz="1600" dirty="0" err="1">
                          <a:solidFill>
                            <a:schemeClr val="tx1"/>
                          </a:solidFill>
                        </a:rPr>
                        <a:t>macadamia</a:t>
                      </a:r>
                      <a:r>
                        <a:rPr lang="ro-RO" sz="1600" dirty="0">
                          <a:solidFill>
                            <a:schemeClr val="tx1"/>
                          </a:solidFill>
                        </a:rPr>
                        <a:t>, braziliene, </a:t>
                      </a:r>
                      <a:r>
                        <a:rPr lang="ro-RO" sz="1600" dirty="0" err="1">
                          <a:solidFill>
                            <a:schemeClr val="tx1"/>
                          </a:solidFill>
                        </a:rPr>
                        <a:t>caju</a:t>
                      </a:r>
                      <a:endParaRPr lang="ro-RO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10685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603107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A1FD2AF0-45FE-2425-1A53-64B344D4FE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290" y="121299"/>
            <a:ext cx="11737910" cy="457199"/>
          </a:xfrm>
          <a:solidFill>
            <a:schemeClr val="accent2"/>
          </a:solidFill>
        </p:spPr>
        <p:txBody>
          <a:bodyPr>
            <a:normAutofit/>
          </a:bodyPr>
          <a:lstStyle/>
          <a:p>
            <a:r>
              <a:rPr lang="ro-RO" sz="1800" dirty="0">
                <a:latin typeface="ADLaM Display" panose="020B0604020202020204" pitchFamily="2" charset="0"/>
                <a:ea typeface="ADLaM Display" panose="020B0604020202020204" pitchFamily="2" charset="0"/>
                <a:cs typeface="ADLaM Display" panose="020B0604020202020204" pitchFamily="2" charset="0"/>
              </a:rPr>
              <a:t>Listă de cumpărături Suplimente : </a:t>
            </a:r>
          </a:p>
        </p:txBody>
      </p:sp>
      <p:graphicFrame>
        <p:nvGraphicFramePr>
          <p:cNvPr id="10" name="Tabel 10">
            <a:extLst>
              <a:ext uri="{FF2B5EF4-FFF2-40B4-BE49-F238E27FC236}">
                <a16:creationId xmlns:a16="http://schemas.microsoft.com/office/drawing/2014/main" id="{8567C469-65EE-5A0B-8D63-29C90F85637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75284459"/>
              </p:ext>
            </p:extLst>
          </p:nvPr>
        </p:nvGraphicFramePr>
        <p:xfrm>
          <a:off x="149289" y="699796"/>
          <a:ext cx="11849877" cy="59734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18858">
                  <a:extLst>
                    <a:ext uri="{9D8B030D-6E8A-4147-A177-3AD203B41FA5}">
                      <a16:colId xmlns:a16="http://schemas.microsoft.com/office/drawing/2014/main" val="1052095983"/>
                    </a:ext>
                  </a:extLst>
                </a:gridCol>
                <a:gridCol w="3981060">
                  <a:extLst>
                    <a:ext uri="{9D8B030D-6E8A-4147-A177-3AD203B41FA5}">
                      <a16:colId xmlns:a16="http://schemas.microsoft.com/office/drawing/2014/main" val="3447747375"/>
                    </a:ext>
                  </a:extLst>
                </a:gridCol>
                <a:gridCol w="3949959">
                  <a:extLst>
                    <a:ext uri="{9D8B030D-6E8A-4147-A177-3AD203B41FA5}">
                      <a16:colId xmlns:a16="http://schemas.microsoft.com/office/drawing/2014/main" val="3558247922"/>
                    </a:ext>
                  </a:extLst>
                </a:gridCol>
              </a:tblGrid>
              <a:tr h="373341">
                <a:tc>
                  <a:txBody>
                    <a:bodyPr/>
                    <a:lstStyle/>
                    <a:p>
                      <a:endParaRPr lang="ro-RO" sz="1600" b="1" i="0" u="sng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sz="1600" u="sng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4202926"/>
                  </a:ext>
                </a:extLst>
              </a:tr>
              <a:tr h="373341">
                <a:tc>
                  <a:txBody>
                    <a:bodyPr/>
                    <a:lstStyle/>
                    <a:p>
                      <a:endParaRPr lang="ro-RO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8090766"/>
                  </a:ext>
                </a:extLst>
              </a:tr>
              <a:tr h="373341">
                <a:tc>
                  <a:txBody>
                    <a:bodyPr/>
                    <a:lstStyle/>
                    <a:p>
                      <a:endParaRPr lang="ro-RO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0332302"/>
                  </a:ext>
                </a:extLst>
              </a:tr>
              <a:tr h="373341">
                <a:tc>
                  <a:txBody>
                    <a:bodyPr/>
                    <a:lstStyle/>
                    <a:p>
                      <a:endParaRPr lang="ro-RO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0633753"/>
                  </a:ext>
                </a:extLst>
              </a:tr>
              <a:tr h="373341">
                <a:tc>
                  <a:txBody>
                    <a:bodyPr/>
                    <a:lstStyle/>
                    <a:p>
                      <a:endParaRPr lang="ro-RO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1561357"/>
                  </a:ext>
                </a:extLst>
              </a:tr>
              <a:tr h="373341">
                <a:tc>
                  <a:txBody>
                    <a:bodyPr/>
                    <a:lstStyle/>
                    <a:p>
                      <a:endParaRPr lang="ro-RO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86534"/>
                  </a:ext>
                </a:extLst>
              </a:tr>
              <a:tr h="373341">
                <a:tc>
                  <a:txBody>
                    <a:bodyPr/>
                    <a:lstStyle/>
                    <a:p>
                      <a:endParaRPr lang="ro-RO" sz="1600" b="0" u="non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00505"/>
                  </a:ext>
                </a:extLst>
              </a:tr>
              <a:tr h="373341">
                <a:tc>
                  <a:txBody>
                    <a:bodyPr/>
                    <a:lstStyle/>
                    <a:p>
                      <a:endParaRPr lang="ro-RO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9898888"/>
                  </a:ext>
                </a:extLst>
              </a:tr>
              <a:tr h="373341">
                <a:tc>
                  <a:txBody>
                    <a:bodyPr/>
                    <a:lstStyle/>
                    <a:p>
                      <a:endParaRPr lang="ro-RO" sz="1600" b="1" u="sng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7587935"/>
                  </a:ext>
                </a:extLst>
              </a:tr>
              <a:tr h="373341">
                <a:tc>
                  <a:txBody>
                    <a:bodyPr/>
                    <a:lstStyle/>
                    <a:p>
                      <a:endParaRPr lang="ro-RO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2528988"/>
                  </a:ext>
                </a:extLst>
              </a:tr>
              <a:tr h="373341">
                <a:tc>
                  <a:txBody>
                    <a:bodyPr/>
                    <a:lstStyle/>
                    <a:p>
                      <a:endParaRPr lang="ro-RO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6081193"/>
                  </a:ext>
                </a:extLst>
              </a:tr>
              <a:tr h="373341">
                <a:tc>
                  <a:txBody>
                    <a:bodyPr/>
                    <a:lstStyle/>
                    <a:p>
                      <a:endParaRPr lang="ro-RO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6688364"/>
                  </a:ext>
                </a:extLst>
              </a:tr>
              <a:tr h="373341">
                <a:tc>
                  <a:txBody>
                    <a:bodyPr/>
                    <a:lstStyle/>
                    <a:p>
                      <a:endParaRPr lang="ro-RO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0754680"/>
                  </a:ext>
                </a:extLst>
              </a:tr>
              <a:tr h="373341">
                <a:tc>
                  <a:txBody>
                    <a:bodyPr/>
                    <a:lstStyle/>
                    <a:p>
                      <a:endParaRPr lang="ro-RO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0698662"/>
                  </a:ext>
                </a:extLst>
              </a:tr>
              <a:tr h="373341">
                <a:tc>
                  <a:txBody>
                    <a:bodyPr/>
                    <a:lstStyle/>
                    <a:p>
                      <a:endParaRPr lang="ro-RO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663830"/>
                  </a:ext>
                </a:extLst>
              </a:tr>
              <a:tr h="373341">
                <a:tc>
                  <a:txBody>
                    <a:bodyPr/>
                    <a:lstStyle/>
                    <a:p>
                      <a:endParaRPr lang="ro-RO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10685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1500962"/>
      </p:ext>
    </p:extLst>
  </p:cSld>
  <p:clrMapOvr>
    <a:masterClrMapping/>
  </p:clrMapOvr>
</p:sld>
</file>

<file path=ppt/theme/theme1.xml><?xml version="1.0" encoding="utf-8"?>
<a:theme xmlns:a="http://schemas.openxmlformats.org/drawingml/2006/main" name="Temă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3081</TotalTime>
  <Words>106</Words>
  <Application>Microsoft Office PowerPoint</Application>
  <PresentationFormat>Ecran lat</PresentationFormat>
  <Paragraphs>59</Paragraphs>
  <Slides>4</Slides>
  <Notes>0</Notes>
  <HiddenSlides>0</HiddenSlides>
  <MMClips>0</MMClips>
  <ScaleCrop>false</ScaleCrop>
  <HeadingPairs>
    <vt:vector size="6" baseType="variant">
      <vt:variant>
        <vt:lpstr>Fonturi utilizate</vt:lpstr>
      </vt:variant>
      <vt:variant>
        <vt:i4>4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4</vt:i4>
      </vt:variant>
    </vt:vector>
  </HeadingPairs>
  <TitlesOfParts>
    <vt:vector size="9" baseType="lpstr">
      <vt:lpstr>ADLaM Display</vt:lpstr>
      <vt:lpstr>Arial</vt:lpstr>
      <vt:lpstr>Calibri</vt:lpstr>
      <vt:lpstr>Calibri Light</vt:lpstr>
      <vt:lpstr>Temă Office</vt:lpstr>
      <vt:lpstr>Meniu Săptămâna 1</vt:lpstr>
      <vt:lpstr>Listă de cumpărături </vt:lpstr>
      <vt:lpstr>Listă de cumpărături Cereale : </vt:lpstr>
      <vt:lpstr>Listă de cumpărături Suplimente :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Meniu Săptămâna 1 Eric</dc:title>
  <dc:creator>Toncean Simona</dc:creator>
  <cp:lastModifiedBy>Toncean Simona</cp:lastModifiedBy>
  <cp:revision>15</cp:revision>
  <dcterms:created xsi:type="dcterms:W3CDTF">2025-01-23T11:16:23Z</dcterms:created>
  <dcterms:modified xsi:type="dcterms:W3CDTF">2026-02-05T11:23:51Z</dcterms:modified>
</cp:coreProperties>
</file>